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70F073-85F0-F781-FC84-FDB47BA7DBB9}" v="1" dt="2024-07-09T16:48:00.3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F57B-259B-4AC2-849A-16890FC53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529CE5-1B15-40E0-855A-878D0D95C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59B91-A3F8-49A2-8532-6ABAE683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A914E-FF19-4AF1-9766-FFBF3F10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AE156-B7F1-4122-9F8D-409255AF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3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41EB-3C3E-42B2-8466-E3411D6FD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40473-B9E7-43AA-8DCE-277A31305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C389F-36F3-44AD-BA38-533032A0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BEB4D-652A-4384-B02E-62AEA9800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7009-7193-4E95-9464-46DD7BA4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70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164F-3012-4D81-89C2-D80A8B5F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35DFA-3EB6-4709-B6CF-1A24849E3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D9B11-0F1D-456D-B625-BB3934D5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F7FD9-3BB3-491D-806C-6D019484D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5F75E-9D52-4872-8CF4-75924A717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6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A1A97-68D2-4CE4-9538-0B056A849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0BF18-4BC9-4259-8A33-6AE489462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CF70E-E1F9-41B2-99AA-A2922271C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2FC3A-180A-42B8-81B8-F928B3C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0B37C6-C74B-4304-88C4-5D903128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0492B-E15D-45C4-AEAE-C431FB4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29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4C2D-77ED-4F79-A931-A526A64DD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FD6C4-AEDB-4D42-B9A1-5F129EC1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A2778-D79D-43A4-ACF5-1B7EA4618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2DF6E-B2DF-4BB9-8B55-9ED5BAD843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1CB81-48EC-429A-B627-FC4AA0B243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B9E51C-C262-4E53-9F55-5AD86A1DB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D1273A-2FD6-4BC7-9D2B-2969B475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E65AAA-429E-4D96-826A-7D079DEF1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26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FC78E-C32D-41CF-8567-32F02C07D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37BAF8-2620-4AF4-8CD7-39459E856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83183-2540-4DCC-8109-A03A8F2D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94993-DABF-431F-BBCA-532A83C91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4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BA0769-6166-4C3B-AAF4-9A526F531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56DB3E-1EC6-483B-BDD3-F93A6025A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EF885-2D3F-4226-BB8F-5033B478F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3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3B8B3-F7B8-4C3D-A140-7AAD489BE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BC5A7-986A-4794-9023-DB90C8A5E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CED1D-A9FE-445F-B1C8-BFC9D90F6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DCA68-F971-48AF-A5E9-5D78BD1E3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45D2F-D538-4AD1-ADAC-44756E10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D231B-9010-4488-9446-3086A0C9F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7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6C79D-39D6-4ACB-8DB9-CE46560D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8A924D-0B2B-4B6C-804D-6DD0C48AF8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9CC90-8D5D-469D-ABE2-CB6221377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312A4-4ECB-48B6-9AA7-543EF7E48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A9784-8134-4073-93C0-9702C1F98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83279-0AEC-4069-A9DB-E6763230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2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6D7C-E396-46A0-BF0F-18C9FA256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D5DA08-FFAD-43D7-BC17-E13FC1C39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9D097-CF41-4208-AF86-DCD35A25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79750-17FE-48BF-9367-615596E82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3BD40-700B-4CBF-B2C8-1C9EEC3A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6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208B71-A603-410A-AA49-064442C3F8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D70F97-DA8B-4D7A-8DB6-804D3E9128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F1EA1-C032-4ACD-9AF7-775BDB159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D1784-E588-4EA4-BA5B-44C20E9E6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EB117-9040-43CB-A284-B29C7265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2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D3C88D-D4B2-496E-B287-7DB334FCA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54FC3-4F29-4610-84AC-AB3AC573F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5BBB7-E6D4-48B8-AEA3-0CA6F509B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FD5F7-18D1-40D4-9AEB-C6443C4BE598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C8F6C-3273-4837-8CEC-E712174D3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78143-BC39-46EB-B281-2C0CE904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12F1B-059F-4355-8B71-E02186A0292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4F0A67-57C3-496B-9376-C80344037EF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5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FE5C0-B4D0-42D7-94AA-54F619AEE4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BBBEB5-06C5-41F9-B02D-FB64C6FBEA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7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40F1F-BD41-07E3-573C-95978BC7D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B2100-66BE-6FCB-72DB-A41DD30A9A9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937E4-FCDD-F308-D1C1-911B91127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8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54603-B1A1-4E53-88CC-8C90CC0B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A2F89-48F2-4341-AF48-0545A4509C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A9A4F-736F-4ADE-8D92-621C1371A8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4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a80abd5-2c6d-48d8-a3e8-4afd7ca62a6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8B7D8CAB17409D39DCC25814CCCA" ma:contentTypeVersion="18" ma:contentTypeDescription="Create a new document." ma:contentTypeScope="" ma:versionID="0f69d27aaef164153b9042d3722e9108">
  <xsd:schema xmlns:xsd="http://www.w3.org/2001/XMLSchema" xmlns:xs="http://www.w3.org/2001/XMLSchema" xmlns:p="http://schemas.microsoft.com/office/2006/metadata/properties" xmlns:ns3="ea80abd5-2c6d-48d8-a3e8-4afd7ca62a6b" xmlns:ns4="590e6cf5-ba9e-4946-a880-84e2990bd0b6" targetNamespace="http://schemas.microsoft.com/office/2006/metadata/properties" ma:root="true" ma:fieldsID="ed6066f936a894bee9616d159323b0ff" ns3:_="" ns4:_="">
    <xsd:import namespace="ea80abd5-2c6d-48d8-a3e8-4afd7ca62a6b"/>
    <xsd:import namespace="590e6cf5-ba9e-4946-a880-84e2990bd0b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80abd5-2c6d-48d8-a3e8-4afd7ca62a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e6cf5-ba9e-4946-a880-84e2990bd0b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2E6A4A-FCE7-4C8D-BB60-C37EE89A5295}">
  <ds:schemaRefs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590e6cf5-ba9e-4946-a880-84e2990bd0b6"/>
    <ds:schemaRef ds:uri="ea80abd5-2c6d-48d8-a3e8-4afd7ca62a6b"/>
  </ds:schemaRefs>
</ds:datastoreItem>
</file>

<file path=customXml/itemProps2.xml><?xml version="1.0" encoding="utf-8"?>
<ds:datastoreItem xmlns:ds="http://schemas.openxmlformats.org/officeDocument/2006/customXml" ds:itemID="{491F8829-9340-40A3-87F0-508A838FD1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80abd5-2c6d-48d8-a3e8-4afd7ca62a6b"/>
    <ds:schemaRef ds:uri="590e6cf5-ba9e-4946-a880-84e2990bd0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6D69B3-C19E-4E54-AE01-655D5FCC99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Tricia Cline</dc:creator>
  <cp:lastModifiedBy>Tricia Cline</cp:lastModifiedBy>
  <cp:revision>3</cp:revision>
  <dcterms:created xsi:type="dcterms:W3CDTF">2024-07-08T23:55:29Z</dcterms:created>
  <dcterms:modified xsi:type="dcterms:W3CDTF">2024-07-12T12:22:00Z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0x010100B0808B7D8CAB17409D39DCC25814CCCA</vt:lpwstr>
  </property>
</Properties>
</file>